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150" d="100"/>
          <a:sy n="150" d="100"/>
        </p:scale>
        <p:origin x="136" y="456"/>
      </p:cViewPr>
      <p:guideLst>
        <p:guide orient="horz" pos="2112"/>
        <p:guide pos="259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9B9AE-4B4F-FA4A-B464-4D3F900AED48}" type="datetimeFigureOut">
              <a:rPr lang="en-US" smtClean="0"/>
              <a:t>5/30/12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BA49F-096F-594E-BCA8-A1F3888939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57400" y="2179958"/>
            <a:ext cx="800100" cy="74655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Filter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2179958"/>
            <a:ext cx="1004888" cy="74655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Connector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7239000" y="1020332"/>
            <a:ext cx="1208380" cy="822960"/>
          </a:xfrm>
          <a:prstGeom prst="fram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Client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1020332"/>
            <a:ext cx="800100" cy="78476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Handler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196692" y="2179958"/>
            <a:ext cx="800100" cy="74655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Filter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8" name="Elbow Connector 57"/>
          <p:cNvCxnSpPr>
            <a:stCxn id="11" idx="1"/>
          </p:cNvCxnSpPr>
          <p:nvPr/>
        </p:nvCxnSpPr>
        <p:spPr>
          <a:xfrm rot="10800000" flipV="1">
            <a:off x="6567488" y="1431811"/>
            <a:ext cx="671512" cy="1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bow Connector 4"/>
          <p:cNvCxnSpPr>
            <a:stCxn id="7" idx="3"/>
            <a:endCxn id="11" idx="2"/>
          </p:cNvCxnSpPr>
          <p:nvPr/>
        </p:nvCxnSpPr>
        <p:spPr>
          <a:xfrm flipV="1">
            <a:off x="6567488" y="1843292"/>
            <a:ext cx="1275702" cy="709945"/>
          </a:xfrm>
          <a:prstGeom prst="bentConnector2">
            <a:avLst/>
          </a:prstGeom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2057400" y="1020332"/>
            <a:ext cx="800100" cy="78476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Filter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196692" y="1020332"/>
            <a:ext cx="800100" cy="78476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Filter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2" name="Elbow Connector 47"/>
          <p:cNvCxnSpPr>
            <a:stCxn id="6" idx="1"/>
            <a:endCxn id="12" idx="2"/>
          </p:cNvCxnSpPr>
          <p:nvPr/>
        </p:nvCxnSpPr>
        <p:spPr>
          <a:xfrm rot="10800000">
            <a:off x="1238250" y="1805093"/>
            <a:ext cx="819150" cy="748145"/>
          </a:xfrm>
          <a:prstGeom prst="bentConnector2">
            <a:avLst/>
          </a:prstGeom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3612783" y="392668"/>
            <a:ext cx="154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Incoming Flow</a:t>
            </a:r>
            <a:endParaRPr lang="en-US" dirty="0"/>
          </a:p>
        </p:txBody>
      </p:sp>
      <p:sp>
        <p:nvSpPr>
          <p:cNvPr id="122" name="TextBox 121"/>
          <p:cNvSpPr txBox="1"/>
          <p:nvPr/>
        </p:nvSpPr>
        <p:spPr>
          <a:xfrm>
            <a:off x="3652330" y="3119648"/>
            <a:ext cx="1544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Outgoing Flow</a:t>
            </a:r>
            <a:endParaRPr lang="en-US" dirty="0"/>
          </a:p>
        </p:txBody>
      </p:sp>
      <p:sp>
        <p:nvSpPr>
          <p:cNvPr id="131" name="Rectangle 130"/>
          <p:cNvSpPr/>
          <p:nvPr/>
        </p:nvSpPr>
        <p:spPr>
          <a:xfrm>
            <a:off x="5562600" y="1020332"/>
            <a:ext cx="1004888" cy="78476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HTTP Core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85723" y="2179958"/>
            <a:ext cx="800100" cy="74655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Filter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85723" y="1020332"/>
            <a:ext cx="811472" cy="78476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Routing</a:t>
            </a:r>
            <a:br>
              <a:rPr lang="en-US" sz="1400" b="1" dirty="0" smtClean="0">
                <a:solidFill>
                  <a:schemeClr val="bg1"/>
                </a:solidFill>
              </a:rPr>
            </a:br>
            <a:r>
              <a:rPr lang="en-US" sz="1400" b="1" dirty="0" smtClean="0">
                <a:solidFill>
                  <a:schemeClr val="bg1"/>
                </a:solidFill>
              </a:rPr>
              <a:t>Engine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>
            <a:endCxn id="12" idx="3"/>
          </p:cNvCxnSpPr>
          <p:nvPr/>
        </p:nvCxnSpPr>
        <p:spPr>
          <a:xfrm flipH="1">
            <a:off x="1638300" y="1412712"/>
            <a:ext cx="419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84" idx="1"/>
            <a:endCxn id="82" idx="3"/>
          </p:cNvCxnSpPr>
          <p:nvPr/>
        </p:nvCxnSpPr>
        <p:spPr>
          <a:xfrm flipH="1">
            <a:off x="2857500" y="1412712"/>
            <a:ext cx="3391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22" idx="1"/>
            <a:endCxn id="84" idx="3"/>
          </p:cNvCxnSpPr>
          <p:nvPr/>
        </p:nvCxnSpPr>
        <p:spPr>
          <a:xfrm flipH="1">
            <a:off x="3996792" y="1412712"/>
            <a:ext cx="38893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21" idx="3"/>
            <a:endCxn id="7" idx="1"/>
          </p:cNvCxnSpPr>
          <p:nvPr/>
        </p:nvCxnSpPr>
        <p:spPr>
          <a:xfrm>
            <a:off x="5185823" y="2553237"/>
            <a:ext cx="3767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23" idx="3"/>
            <a:endCxn id="21" idx="1"/>
          </p:cNvCxnSpPr>
          <p:nvPr/>
        </p:nvCxnSpPr>
        <p:spPr>
          <a:xfrm>
            <a:off x="3996792" y="2553237"/>
            <a:ext cx="38893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6" idx="3"/>
          </p:cNvCxnSpPr>
          <p:nvPr/>
        </p:nvCxnSpPr>
        <p:spPr>
          <a:xfrm>
            <a:off x="2857500" y="2553237"/>
            <a:ext cx="3391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131" idx="1"/>
            <a:endCxn id="22" idx="3"/>
          </p:cNvCxnSpPr>
          <p:nvPr/>
        </p:nvCxnSpPr>
        <p:spPr>
          <a:xfrm flipH="1">
            <a:off x="5197195" y="1412712"/>
            <a:ext cx="36540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15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Mbedthis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O'Brien</dc:creator>
  <cp:lastModifiedBy>Michael O'Brien</cp:lastModifiedBy>
  <cp:revision>11</cp:revision>
  <dcterms:created xsi:type="dcterms:W3CDTF">2009-03-10T21:07:15Z</dcterms:created>
  <dcterms:modified xsi:type="dcterms:W3CDTF">2012-05-30T16:04:33Z</dcterms:modified>
</cp:coreProperties>
</file>