
<file path=[Content_Types].xml><?xml version="1.0" encoding="utf-8"?>
<Types xmlns="http://schemas.openxmlformats.org/package/2006/content-types"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4.xml" ContentType="application/vnd.openxmlformats-officedocument.presentationml.slideLayout+xml"/>
  <Override PartName="/docProps/core.xml" ContentType="application/vnd.openxmlformats-package.core-properties+xml"/>
  <Override PartName="/ppt/slideLayouts/slideLayout2.xml" ContentType="application/vnd.openxmlformats-officedocument.presentationml.slideLayout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Default Extension="xml" ContentType="application/xml"/>
  <Override PartName="/ppt/viewProps.xml" ContentType="application/vnd.openxmlformats-officedocument.presentationml.viewProps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6.xml" ContentType="application/vnd.openxmlformats-officedocument.presentationml.slideLayout+xml"/>
  <Default Extension="bin" ContentType="application/vnd.openxmlformats-officedocument.presentationml.printerSettings"/>
  <Override PartName="/ppt/presentation.xml" ContentType="application/vnd.openxmlformats-officedocument.presentationml.presentation.main+xml"/>
  <Override PartName="/docProps/app.xml" ContentType="application/vnd.openxmlformats-officedocument.extended-properties+xml"/>
  <Default Extension="rels" ContentType="application/vnd.openxmlformats-package.relationships+xml"/>
  <Override PartName="/ppt/slideLayouts/slideLayout7.xml" ContentType="application/vnd.openxmlformats-officedocument.presentationml.slideLayout+xml"/>
  <Override PartName="/ppt/presProps.xml" ContentType="application/vnd.openxmlformats-officedocument.presentationml.presProps+xml"/>
  <Default Extension="jpeg" ContentType="image/jpeg"/>
  <Override PartName="/ppt/slideLayouts/slideLayout3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lrMru>
    <a:srgbClr val="08213C"/>
    <a:srgbClr val="FFD309"/>
    <a:srgbClr val="FF6E2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 showOutlineIcons="0">
    <p:restoredLeft sz="15620"/>
    <p:restoredTop sz="94660"/>
  </p:normalViewPr>
  <p:slideViewPr>
    <p:cSldViewPr snapToObjects="1">
      <p:cViewPr varScale="1">
        <p:scale>
          <a:sx n="142" d="100"/>
          <a:sy n="142" d="100"/>
        </p:scale>
        <p:origin x="-1488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printerSettings" Target="printerSettings/printerSettings1.bin"/><Relationship Id="rId6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BE75CC-781E-894E-821F-EE70510C04CF}" type="datetimeFigureOut">
              <a:rPr lang="en-US" smtClean="0"/>
              <a:pPr/>
              <a:t>3/6/09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66CD5-9D23-8246-9D69-C98633FA7CC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BE75CC-781E-894E-821F-EE70510C04CF}" type="datetimeFigureOut">
              <a:rPr lang="en-US" smtClean="0"/>
              <a:pPr/>
              <a:t>3/6/09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66CD5-9D23-8246-9D69-C98633FA7CC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BE75CC-781E-894E-821F-EE70510C04CF}" type="datetimeFigureOut">
              <a:rPr lang="en-US" smtClean="0"/>
              <a:pPr/>
              <a:t>3/6/09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66CD5-9D23-8246-9D69-C98633FA7CC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BE75CC-781E-894E-821F-EE70510C04CF}" type="datetimeFigureOut">
              <a:rPr lang="en-US" smtClean="0"/>
              <a:pPr/>
              <a:t>3/6/09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66CD5-9D23-8246-9D69-C98633FA7CC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BE75CC-781E-894E-821F-EE70510C04CF}" type="datetimeFigureOut">
              <a:rPr lang="en-US" smtClean="0"/>
              <a:pPr/>
              <a:t>3/6/09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66CD5-9D23-8246-9D69-C98633FA7CC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BE75CC-781E-894E-821F-EE70510C04CF}" type="datetimeFigureOut">
              <a:rPr lang="en-US" smtClean="0"/>
              <a:pPr/>
              <a:t>3/6/09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66CD5-9D23-8246-9D69-C98633FA7CC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BE75CC-781E-894E-821F-EE70510C04CF}" type="datetimeFigureOut">
              <a:rPr lang="en-US" smtClean="0"/>
              <a:pPr/>
              <a:t>3/6/09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66CD5-9D23-8246-9D69-C98633FA7CC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BE75CC-781E-894E-821F-EE70510C04CF}" type="datetimeFigureOut">
              <a:rPr lang="en-US" smtClean="0"/>
              <a:pPr/>
              <a:t>3/6/09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66CD5-9D23-8246-9D69-C98633FA7CC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BE75CC-781E-894E-821F-EE70510C04CF}" type="datetimeFigureOut">
              <a:rPr lang="en-US" smtClean="0"/>
              <a:pPr/>
              <a:t>3/6/09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66CD5-9D23-8246-9D69-C98633FA7CC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BE75CC-781E-894E-821F-EE70510C04CF}" type="datetimeFigureOut">
              <a:rPr lang="en-US" smtClean="0"/>
              <a:pPr/>
              <a:t>3/6/09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66CD5-9D23-8246-9D69-C98633FA7CC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BE75CC-781E-894E-821F-EE70510C04CF}" type="datetimeFigureOut">
              <a:rPr lang="en-US" smtClean="0"/>
              <a:pPr/>
              <a:t>3/6/09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66CD5-9D23-8246-9D69-C98633FA7CC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4" Type="http://schemas.openxmlformats.org/officeDocument/2006/relationships/slideLayout" Target="../slideLayouts/slideLayout4.xml"/><Relationship Id="rId10" Type="http://schemas.openxmlformats.org/officeDocument/2006/relationships/slideLayout" Target="../slideLayouts/slideLayout10.xml"/><Relationship Id="rId5" Type="http://schemas.openxmlformats.org/officeDocument/2006/relationships/slideLayout" Target="../slideLayouts/slideLayout5.xml"/><Relationship Id="rId7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9" Type="http://schemas.openxmlformats.org/officeDocument/2006/relationships/slideLayout" Target="../slideLayouts/slideLayout9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BE75CC-781E-894E-821F-EE70510C04CF}" type="datetimeFigureOut">
              <a:rPr lang="en-US" smtClean="0"/>
              <a:pPr/>
              <a:t>3/6/09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066CD5-9D23-8246-9D69-C98633FA7CC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4648200" y="3276600"/>
            <a:ext cx="914400" cy="1066800"/>
          </a:xfrm>
          <a:prstGeom prst="rect">
            <a:avLst/>
          </a:prstGeom>
          <a:gradFill flip="none" rotWithShape="1">
            <a:gsLst>
              <a:gs pos="90000">
                <a:schemeClr val="tx2">
                  <a:lumMod val="90000"/>
                  <a:lumOff val="10000"/>
                </a:schemeClr>
              </a:gs>
              <a:gs pos="27000">
                <a:srgbClr val="FF0000"/>
              </a:gs>
            </a:gsLst>
            <a:lin ang="16200000" scaled="0"/>
            <a:tileRect/>
          </a:gradFill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Isosceles Triangle 4"/>
          <p:cNvSpPr/>
          <p:nvPr/>
        </p:nvSpPr>
        <p:spPr>
          <a:xfrm>
            <a:off x="3962400" y="2362200"/>
            <a:ext cx="2286000" cy="914400"/>
          </a:xfrm>
          <a:prstGeom prst="triangle">
            <a:avLst>
              <a:gd name="adj" fmla="val 49466"/>
            </a:avLst>
          </a:prstGeom>
          <a:gradFill flip="none" rotWithShape="1">
            <a:gsLst>
              <a:gs pos="0">
                <a:schemeClr val="tx2">
                  <a:lumMod val="75000"/>
                  <a:lumOff val="25000"/>
                </a:schemeClr>
              </a:gs>
              <a:gs pos="79000">
                <a:srgbClr val="08213C"/>
              </a:gs>
            </a:gsLst>
            <a:lin ang="16200000" scaled="0"/>
            <a:tileRect/>
          </a:gradFill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0" h="25400"/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Breeze">
      <a:dk1>
        <a:sysClr val="windowText" lastClr="000000"/>
      </a:dk1>
      <a:lt1>
        <a:sysClr val="window" lastClr="FFFFFF"/>
      </a:lt1>
      <a:dk2>
        <a:srgbClr val="09213B"/>
      </a:dk2>
      <a:lt2>
        <a:srgbClr val="D5EDF4"/>
      </a:lt2>
      <a:accent1>
        <a:srgbClr val="2C7C9F"/>
      </a:accent1>
      <a:accent2>
        <a:srgbClr val="244A58"/>
      </a:accent2>
      <a:accent3>
        <a:srgbClr val="E2751D"/>
      </a:accent3>
      <a:accent4>
        <a:srgbClr val="FFB400"/>
      </a:accent4>
      <a:accent5>
        <a:srgbClr val="7EB606"/>
      </a:accent5>
      <a:accent6>
        <a:srgbClr val="C00000"/>
      </a:accent6>
      <a:hlink>
        <a:srgbClr val="7030A0"/>
      </a:hlink>
      <a:folHlink>
        <a:srgbClr val="00B0F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230</TotalTime>
  <Words>0</Words>
  <Application>Microsoft Macintosh PowerPoint</Application>
  <PresentationFormat>On-screen Show (4:3)</PresentationFormat>
  <Paragraphs>0</Paragraphs>
  <Slides>1</Slides>
  <Notes>0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Slide 1</vt:lpstr>
    </vt:vector>
  </TitlesOfParts>
  <Company>Mbedthis Software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Michael O'Brien</dc:creator>
  <cp:lastModifiedBy>Michael O'Brien</cp:lastModifiedBy>
  <cp:revision>4</cp:revision>
  <dcterms:created xsi:type="dcterms:W3CDTF">2009-03-06T21:27:26Z</dcterms:created>
  <dcterms:modified xsi:type="dcterms:W3CDTF">2009-03-06T21:29:27Z</dcterms:modified>
</cp:coreProperties>
</file>