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657" autoAdjust="0"/>
  </p:normalViewPr>
  <p:slideViewPr>
    <p:cSldViewPr snapToObjects="1">
      <p:cViewPr>
        <p:scale>
          <a:sx n="200" d="100"/>
          <a:sy n="200" d="100"/>
        </p:scale>
        <p:origin x="1512" y="1168"/>
      </p:cViewPr>
      <p:guideLst>
        <p:guide orient="horz" pos="24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9F2B4-5B4D-FB49-BAB8-7377D6D56229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1E98F-5354-D24F-B8EE-B5A2DF1FB5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609600"/>
            <a:ext cx="4953000" cy="4572000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</a:gra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28600" dist="23000" dir="2700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b="1" dirty="0" smtClean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05600" y="1189286"/>
            <a:ext cx="329419" cy="2642753"/>
          </a:xfrm>
          <a:prstGeom prst="rect">
            <a:avLst/>
          </a:prstGeom>
          <a:solidFill>
            <a:srgbClr val="F7964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alpha val="75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 smtClean="0"/>
              <a:t>Secure Sockets (SSL)</a:t>
            </a:r>
            <a:endParaRPr lang="en-US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2895600" y="1660956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File</a:t>
            </a:r>
            <a:endParaRPr lang="en-US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2778955" y="4572006"/>
            <a:ext cx="4256063" cy="38099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Multithreaded </a:t>
            </a:r>
            <a:r>
              <a:rPr lang="en-US" sz="1400" smtClean="0"/>
              <a:t>Portable Runtime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2765475" y="4090557"/>
            <a:ext cx="4269544" cy="38099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Appweb HTTP Server Core</a:t>
            </a:r>
            <a:endParaRPr lang="en-US" sz="1400" b="1" dirty="0"/>
          </a:p>
        </p:txBody>
      </p:sp>
      <p:sp>
        <p:nvSpPr>
          <p:cNvPr id="54" name="Rectangle 53"/>
          <p:cNvSpPr/>
          <p:nvPr/>
        </p:nvSpPr>
        <p:spPr>
          <a:xfrm>
            <a:off x="2895600" y="2057230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ESP</a:t>
            </a:r>
            <a:endParaRPr lang="en-US" sz="1400" b="1" dirty="0" smtClean="0"/>
          </a:p>
        </p:txBody>
      </p:sp>
      <p:sp>
        <p:nvSpPr>
          <p:cNvPr id="55" name="Rectangle 54"/>
          <p:cNvSpPr/>
          <p:nvPr/>
        </p:nvSpPr>
        <p:spPr>
          <a:xfrm>
            <a:off x="2895600" y="2453504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Ejscript</a:t>
            </a:r>
            <a:endParaRPr lang="en-US" sz="1400" b="1" dirty="0" smtClean="0"/>
          </a:p>
        </p:txBody>
      </p:sp>
      <p:sp>
        <p:nvSpPr>
          <p:cNvPr id="56" name="Rectangle 55"/>
          <p:cNvSpPr/>
          <p:nvPr/>
        </p:nvSpPr>
        <p:spPr>
          <a:xfrm>
            <a:off x="2895600" y="2849778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PHP</a:t>
            </a:r>
            <a:endParaRPr lang="en-US" sz="1400" b="1" dirty="0" smtClean="0"/>
          </a:p>
        </p:txBody>
      </p:sp>
      <p:sp>
        <p:nvSpPr>
          <p:cNvPr id="57" name="Rectangle 56"/>
          <p:cNvSpPr/>
          <p:nvPr/>
        </p:nvSpPr>
        <p:spPr>
          <a:xfrm>
            <a:off x="2895600" y="3246052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CGI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43757" y="1660956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Upload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895600" y="3657600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Dir</a:t>
            </a:r>
            <a:endParaRPr lang="en-US" sz="1400" b="1" dirty="0" smtClean="0"/>
          </a:p>
        </p:txBody>
      </p:sp>
      <p:sp>
        <p:nvSpPr>
          <p:cNvPr id="68" name="Rectangle 67"/>
          <p:cNvSpPr/>
          <p:nvPr/>
        </p:nvSpPr>
        <p:spPr>
          <a:xfrm>
            <a:off x="4147337" y="2057230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Chunk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147337" y="2453504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Range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476505" y="1660956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Net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476505" y="2057230"/>
            <a:ext cx="977113" cy="26510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Send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895600" y="759023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Handlers</a:t>
            </a:r>
            <a:endParaRPr lang="en-US" sz="14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4343400" y="1094200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Filters</a:t>
            </a:r>
            <a:endParaRPr lang="en-US" sz="14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5236622" y="793360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Connectors</a:t>
            </a:r>
            <a:endParaRPr lang="en-US" sz="1400" b="1" dirty="0"/>
          </a:p>
        </p:txBody>
      </p:sp>
      <p:sp>
        <p:nvSpPr>
          <p:cNvPr id="78" name="Rectangle 77"/>
          <p:cNvSpPr/>
          <p:nvPr/>
        </p:nvSpPr>
        <p:spPr>
          <a:xfrm>
            <a:off x="4109890" y="2954468"/>
            <a:ext cx="2443310" cy="96824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Routing</a:t>
            </a:r>
            <a:br>
              <a:rPr lang="en-US" sz="1400" b="1" dirty="0" smtClean="0"/>
            </a:br>
            <a:r>
              <a:rPr lang="en-US" sz="1400" b="1" dirty="0" smtClean="0"/>
              <a:t>Engine</a:t>
            </a:r>
          </a:p>
        </p:txBody>
      </p:sp>
      <p:sp>
        <p:nvSpPr>
          <p:cNvPr id="79" name="Can 78"/>
          <p:cNvSpPr/>
          <p:nvPr/>
        </p:nvSpPr>
        <p:spPr>
          <a:xfrm>
            <a:off x="838200" y="2483596"/>
            <a:ext cx="1066801" cy="824008"/>
          </a:xfrm>
          <a:prstGeom prst="ca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Loadable</a:t>
            </a:r>
            <a:br>
              <a:rPr lang="en-US" sz="1200" dirty="0" smtClean="0"/>
            </a:br>
            <a:r>
              <a:rPr lang="en-US" sz="1200" dirty="0" smtClean="0"/>
              <a:t>Modules</a:t>
            </a:r>
          </a:p>
        </p:txBody>
      </p:sp>
      <p:cxnSp>
        <p:nvCxnSpPr>
          <p:cNvPr id="83" name="Elbow Connector 82"/>
          <p:cNvCxnSpPr>
            <a:stCxn id="79" idx="4"/>
            <a:endCxn id="4" idx="1"/>
          </p:cNvCxnSpPr>
          <p:nvPr/>
        </p:nvCxnSpPr>
        <p:spPr>
          <a:xfrm>
            <a:off x="1905001" y="2895600"/>
            <a:ext cx="533399" cy="1588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2765474" y="1523194"/>
            <a:ext cx="1196925" cy="2499743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4039697" y="1523195"/>
            <a:ext cx="1196925" cy="1326582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5389820" y="1523194"/>
            <a:ext cx="1196925" cy="930309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Mbedthis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O'Brien</dc:creator>
  <cp:lastModifiedBy>Michael O'Brien</cp:lastModifiedBy>
  <cp:revision>17</cp:revision>
  <dcterms:created xsi:type="dcterms:W3CDTF">2009-03-10T19:31:33Z</dcterms:created>
  <dcterms:modified xsi:type="dcterms:W3CDTF">2012-05-30T15:51:23Z</dcterms:modified>
</cp:coreProperties>
</file>