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19"/>
    <a:srgbClr val="486FD6"/>
    <a:srgbClr val="5584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97" autoAdjust="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-288" y="-96"/>
      </p:cViewPr>
      <p:guideLst>
        <p:guide orient="horz" pos="2699"/>
        <p:guide pos="16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2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29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9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9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88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6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8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8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8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63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6691A-E599-704B-8559-799B2BE66557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9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Rounded Rectangle 234"/>
          <p:cNvSpPr/>
          <p:nvPr/>
        </p:nvSpPr>
        <p:spPr>
          <a:xfrm>
            <a:off x="3302000" y="1476602"/>
            <a:ext cx="1295399" cy="4347910"/>
          </a:xfrm>
          <a:prstGeom prst="roundRect">
            <a:avLst/>
          </a:prstGeom>
          <a:ln w="6350" cmpd="sng">
            <a:solidFill>
              <a:schemeClr val="bg1">
                <a:lumMod val="85000"/>
              </a:schemeClr>
            </a:solidFill>
          </a:ln>
          <a:effectLst>
            <a:outerShdw blurRad="276225" dist="63500" dir="2700000" sx="101000" sy="101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en-US" sz="3200" dirty="0"/>
          </a:p>
        </p:txBody>
      </p:sp>
      <p:sp>
        <p:nvSpPr>
          <p:cNvPr id="168" name="Rounded Rectangle 167"/>
          <p:cNvSpPr/>
          <p:nvPr/>
        </p:nvSpPr>
        <p:spPr>
          <a:xfrm>
            <a:off x="805235" y="1468690"/>
            <a:ext cx="2259698" cy="434791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en-US" sz="3200" dirty="0"/>
          </a:p>
        </p:txBody>
      </p:sp>
      <p:sp>
        <p:nvSpPr>
          <p:cNvPr id="38" name="Rounded Rectangle 37"/>
          <p:cNvSpPr/>
          <p:nvPr/>
        </p:nvSpPr>
        <p:spPr>
          <a:xfrm>
            <a:off x="4893733" y="1493535"/>
            <a:ext cx="3327400" cy="434791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6338745" y="4992941"/>
            <a:ext cx="1062911" cy="45831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Handler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03515" y="824981"/>
            <a:ext cx="3927052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1F497D"/>
                </a:solidFill>
              </a:rPr>
              <a:t>Appweb </a:t>
            </a:r>
            <a:r>
              <a:rPr lang="en-US" sz="2800" b="1" smtClean="0">
                <a:solidFill>
                  <a:srgbClr val="1F497D"/>
                </a:solidFill>
              </a:rPr>
              <a:t>Caching Options</a:t>
            </a:r>
            <a:endParaRPr lang="en-US" sz="2800" b="1" dirty="0">
              <a:solidFill>
                <a:srgbClr val="1F497D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86760" y="2581883"/>
            <a:ext cx="1746061" cy="625175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US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12517909" y="4026083"/>
            <a:ext cx="0" cy="1763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192227" y="5160516"/>
            <a:ext cx="0" cy="17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451059" y="7042475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Pipeline 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Processing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03459" y="7194875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Pipeline 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Processing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5" name="Frame 24"/>
          <p:cNvSpPr/>
          <p:nvPr/>
        </p:nvSpPr>
        <p:spPr>
          <a:xfrm>
            <a:off x="1381366" y="2493221"/>
            <a:ext cx="1289882" cy="1205460"/>
          </a:xfrm>
          <a:prstGeom prst="fram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Display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an 2"/>
          <p:cNvSpPr/>
          <p:nvPr/>
        </p:nvSpPr>
        <p:spPr>
          <a:xfrm>
            <a:off x="1634968" y="4690835"/>
            <a:ext cx="936729" cy="760420"/>
          </a:xfrm>
          <a:prstGeom prst="ca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Client</a:t>
            </a:r>
            <a:br>
              <a:rPr lang="en-US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Cache</a:t>
            </a:r>
          </a:p>
        </p:txBody>
      </p:sp>
      <p:cxnSp>
        <p:nvCxnSpPr>
          <p:cNvPr id="28" name="Elbow Connector 27"/>
          <p:cNvCxnSpPr>
            <a:stCxn id="3" idx="2"/>
            <a:endCxn id="25" idx="1"/>
          </p:cNvCxnSpPr>
          <p:nvPr/>
        </p:nvCxnSpPr>
        <p:spPr>
          <a:xfrm rot="10800000">
            <a:off x="1381366" y="3095951"/>
            <a:ext cx="253602" cy="1975094"/>
          </a:xfrm>
          <a:prstGeom prst="bentConnector3">
            <a:avLst>
              <a:gd name="adj1" fmla="val 190141"/>
            </a:avLst>
          </a:prstGeom>
          <a:ln w="38100" cmpd="sng">
            <a:solidFill>
              <a:srgbClr val="FF6600"/>
            </a:solidFill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4" name="Can 43"/>
          <p:cNvSpPr/>
          <p:nvPr/>
        </p:nvSpPr>
        <p:spPr>
          <a:xfrm>
            <a:off x="6334661" y="3618520"/>
            <a:ext cx="1050260" cy="752889"/>
          </a:xfrm>
          <a:prstGeom prst="can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Server</a:t>
            </a:r>
            <a:br>
              <a:rPr lang="en-US" dirty="0" smtClean="0">
                <a:solidFill>
                  <a:srgbClr val="17375E"/>
                </a:solidFill>
              </a:rPr>
            </a:br>
            <a:r>
              <a:rPr lang="en-US" dirty="0" smtClean="0">
                <a:solidFill>
                  <a:srgbClr val="17375E"/>
                </a:solidFill>
              </a:rPr>
              <a:t>Cache</a:t>
            </a:r>
          </a:p>
        </p:txBody>
      </p:sp>
      <p:cxnSp>
        <p:nvCxnSpPr>
          <p:cNvPr id="61" name="Elbow Connector 60"/>
          <p:cNvCxnSpPr>
            <a:stCxn id="18" idx="3"/>
            <a:endCxn id="5" idx="3"/>
          </p:cNvCxnSpPr>
          <p:nvPr/>
        </p:nvCxnSpPr>
        <p:spPr>
          <a:xfrm flipH="1">
            <a:off x="7401656" y="2894471"/>
            <a:ext cx="331165" cy="2327627"/>
          </a:xfrm>
          <a:prstGeom prst="bentConnector3">
            <a:avLst>
              <a:gd name="adj1" fmla="val -69029"/>
            </a:avLst>
          </a:prstGeom>
          <a:ln w="38100" cmpd="sng">
            <a:solidFill>
              <a:srgbClr val="486FD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2671248" y="2786196"/>
            <a:ext cx="3315512" cy="0"/>
          </a:xfrm>
          <a:prstGeom prst="straightConnector1">
            <a:avLst/>
          </a:prstGeom>
          <a:ln w="38100" cmpd="sng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>
            <a:stCxn id="25" idx="2"/>
            <a:endCxn id="3" idx="1"/>
          </p:cNvCxnSpPr>
          <p:nvPr/>
        </p:nvCxnSpPr>
        <p:spPr>
          <a:xfrm rot="16200000" flipH="1">
            <a:off x="1568743" y="4156245"/>
            <a:ext cx="992154" cy="77026"/>
          </a:xfrm>
          <a:prstGeom prst="bentConnector3">
            <a:avLst>
              <a:gd name="adj1" fmla="val 50000"/>
            </a:avLst>
          </a:prstGeom>
          <a:ln w="381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>
            <a:stCxn id="18" idx="2"/>
            <a:endCxn id="44" idx="1"/>
          </p:cNvCxnSpPr>
          <p:nvPr/>
        </p:nvCxnSpPr>
        <p:spPr>
          <a:xfrm>
            <a:off x="6859791" y="3207058"/>
            <a:ext cx="0" cy="411462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1263775" y="3910111"/>
            <a:ext cx="163182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1. Client </a:t>
            </a:r>
            <a:r>
              <a:rPr lang="en-US" sz="1600" b="1" dirty="0" smtClean="0">
                <a:solidFill>
                  <a:srgbClr val="000000"/>
                </a:solidFill>
              </a:rPr>
              <a:t>Cached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6122167" y="1596318"/>
            <a:ext cx="1004452" cy="46166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Server</a:t>
            </a:r>
            <a:endParaRPr lang="en-US" sz="2400" dirty="0"/>
          </a:p>
        </p:txBody>
      </p:sp>
      <p:sp>
        <p:nvSpPr>
          <p:cNvPr id="169" name="TextBox 168"/>
          <p:cNvSpPr txBox="1"/>
          <p:nvPr/>
        </p:nvSpPr>
        <p:spPr>
          <a:xfrm>
            <a:off x="1634968" y="1576742"/>
            <a:ext cx="907971" cy="46166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Client</a:t>
            </a:r>
            <a:endParaRPr lang="en-US" sz="2400" dirty="0"/>
          </a:p>
        </p:txBody>
      </p:sp>
      <p:cxnSp>
        <p:nvCxnSpPr>
          <p:cNvPr id="55" name="Elbow Connector 54"/>
          <p:cNvCxnSpPr>
            <a:stCxn id="44" idx="2"/>
          </p:cNvCxnSpPr>
          <p:nvPr/>
        </p:nvCxnSpPr>
        <p:spPr>
          <a:xfrm rot="10800000">
            <a:off x="2671249" y="3207059"/>
            <a:ext cx="3663413" cy="787906"/>
          </a:xfrm>
          <a:prstGeom prst="bentConnector3">
            <a:avLst>
              <a:gd name="adj1" fmla="val 59476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5" idx="1"/>
          </p:cNvCxnSpPr>
          <p:nvPr/>
        </p:nvCxnSpPr>
        <p:spPr>
          <a:xfrm rot="10800000">
            <a:off x="2620261" y="3449244"/>
            <a:ext cx="3718485" cy="1772854"/>
          </a:xfrm>
          <a:prstGeom prst="bentConnector3">
            <a:avLst>
              <a:gd name="adj1" fmla="val 70265"/>
            </a:avLst>
          </a:prstGeom>
          <a:ln w="38100" cmpd="sng">
            <a:solidFill>
              <a:srgbClr val="486FD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TextBox 192"/>
          <p:cNvSpPr txBox="1"/>
          <p:nvPr/>
        </p:nvSpPr>
        <p:spPr>
          <a:xfrm>
            <a:off x="4377390" y="3825689"/>
            <a:ext cx="160937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3</a:t>
            </a:r>
            <a:r>
              <a:rPr lang="en-US" sz="1600" b="1" dirty="0" smtClean="0">
                <a:solidFill>
                  <a:srgbClr val="000000"/>
                </a:solidFill>
              </a:rPr>
              <a:t>. Server </a:t>
            </a:r>
            <a:r>
              <a:rPr lang="en-US" sz="1600" b="1" dirty="0" smtClean="0">
                <a:solidFill>
                  <a:srgbClr val="000000"/>
                </a:solidFill>
              </a:rPr>
              <a:t>Cached</a:t>
            </a:r>
            <a:endParaRPr lang="en-US" sz="1600" b="1" dirty="0">
              <a:solidFill>
                <a:srgbClr val="000000"/>
              </a:solidFill>
            </a:endParaRPr>
          </a:p>
        </p:txBody>
      </p:sp>
      <p:cxnSp>
        <p:nvCxnSpPr>
          <p:cNvPr id="194" name="Straight Arrow Connector 193"/>
          <p:cNvCxnSpPr/>
          <p:nvPr/>
        </p:nvCxnSpPr>
        <p:spPr>
          <a:xfrm flipH="1">
            <a:off x="2671248" y="2930137"/>
            <a:ext cx="3315513" cy="0"/>
          </a:xfrm>
          <a:prstGeom prst="straightConnector1">
            <a:avLst/>
          </a:prstGeom>
          <a:ln w="38100" cmpd="sng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6" name="TextBox 235"/>
          <p:cNvSpPr txBox="1"/>
          <p:nvPr/>
        </p:nvSpPr>
        <p:spPr>
          <a:xfrm>
            <a:off x="3313775" y="1596318"/>
            <a:ext cx="1274708" cy="46166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Network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3666621" y="2662498"/>
            <a:ext cx="165946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2. Server Verified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245772" y="5052823"/>
            <a:ext cx="1295922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4</a:t>
            </a:r>
            <a:r>
              <a:rPr lang="en-US" sz="1600" b="1" dirty="0" smtClean="0">
                <a:solidFill>
                  <a:srgbClr val="000000"/>
                </a:solidFill>
              </a:rPr>
              <a:t>. </a:t>
            </a:r>
            <a:r>
              <a:rPr lang="en-US" sz="1600" b="1" dirty="0" err="1" smtClean="0">
                <a:solidFill>
                  <a:srgbClr val="000000"/>
                </a:solidFill>
              </a:rPr>
              <a:t>Uncached</a:t>
            </a:r>
            <a:endParaRPr lang="en-US" sz="1600" b="1" dirty="0">
              <a:solidFill>
                <a:srgbClr val="000000"/>
              </a:solidFill>
            </a:endParaRPr>
          </a:p>
        </p:txBody>
      </p:sp>
      <p:cxnSp>
        <p:nvCxnSpPr>
          <p:cNvPr id="271" name="Straight Arrow Connector 270"/>
          <p:cNvCxnSpPr/>
          <p:nvPr/>
        </p:nvCxnSpPr>
        <p:spPr>
          <a:xfrm flipV="1">
            <a:off x="6872491" y="4403725"/>
            <a:ext cx="0" cy="589216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706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2482</TotalTime>
  <Words>28</Words>
  <Application>Microsoft Macintosh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Embedthis Software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O'Brien</dc:creator>
  <cp:lastModifiedBy>Michael O'Brien</cp:lastModifiedBy>
  <cp:revision>27</cp:revision>
  <dcterms:created xsi:type="dcterms:W3CDTF">2011-09-12T06:08:54Z</dcterms:created>
  <dcterms:modified xsi:type="dcterms:W3CDTF">2012-05-30T16:15:41Z</dcterms:modified>
</cp:coreProperties>
</file>